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oboto Slab" panose="020B0604020202020204" charset="0"/>
      <p:regular r:id="rId14"/>
      <p:bold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38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260600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239800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2294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399725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2294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nasa.gov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uxVVgBAosqg" TargetMode="External"/><Relationship Id="rId4" Type="http://schemas.openxmlformats.org/officeDocument/2006/relationships/hyperlink" Target="https://www.nasa.gov/mission_pages/mars/images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311700" y="443200"/>
            <a:ext cx="8520600" cy="2179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Auburn Hackathon 2017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MARS: Through Rovers’ Eyes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311700" y="3178925"/>
            <a:ext cx="7876200" cy="11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Team: Buckeyes, Tigers, &amp; Bulldogs, oh my!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Team members: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Victoria Platt &amp; Makenzie Neeley</a:t>
            </a:r>
          </a:p>
          <a:p>
            <a:pPr lvl="0" algn="l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87900" y="239800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Buckeyes, Tigers, &amp; Bulldogs, oh my!  Summary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6071000" y="1446125"/>
            <a:ext cx="2685000" cy="320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Web site solution coded in html5, Javascript, and Jquery in Aptana Studio 3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Background &amp; Pic of the Day are cleaned images taken by Curiosity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Error message shows NASA Youtube video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Team members: Makenzie Neeley &amp; Victoria Platt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6" name="Picture 2" descr="https://lh3.googleusercontent.com/XLmZQAti0SIFA0HGy1tS3NOTGCjHRFpxIAS7R6byUthHomA1DvYRTEU_3LGpPF2_Hxtr6PNVBhwR-p6IrQQL7S0i9RSau3cehYz4fLWHjHQpgK4kfV12blBdgoWZqHRif280jOdksV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1" y="1340942"/>
            <a:ext cx="5658371" cy="373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87900" y="260600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 Utilized 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accent5"/>
              </a:buClr>
              <a:buSzPct val="77777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https://api.nasa.gov/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Rover Photos, Thanks NASA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77777"/>
              <a:buFont typeface="Arial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https://www.nasa.gov/mission_pages/mars/images/index.htm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77777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https://www.youtube.com/watch?v=uxVVgBAosqg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87900" y="16982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the Team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87900" y="2460900"/>
            <a:ext cx="3999900" cy="268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Makenzie Neeley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Undergraduate degree: Auburn University 2015 Industrial &amp; Systems Engineering (BISE)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Minor: Spanish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Degrees in progress: Auburn University 2017 Industrial &amp; Systems Engineering (MISE) &amp; Business Administration (MBA) 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4756200" y="2460900"/>
            <a:ext cx="3999900" cy="268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Victoria Platt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Undergraduate degrees: The Ohio State University 2014 Industrial &amp; Systems Engineering (BSISE) &amp; History (BA)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Minor:  Business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Degrees in progress: Auburn University 2018 Industrial &amp; Systems Engineering (MISE) &amp; Business Administration (MBA) 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l="11737" r="7650" b="26302"/>
          <a:stretch/>
        </p:blipFill>
        <p:spPr>
          <a:xfrm>
            <a:off x="6354624" y="804775"/>
            <a:ext cx="2334701" cy="213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18149" t="25714" r="21332" b="32789"/>
          <a:stretch/>
        </p:blipFill>
        <p:spPr>
          <a:xfrm>
            <a:off x="2053100" y="804774"/>
            <a:ext cx="2334701" cy="2134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7925" y="22477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Statement 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056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Create a webpage or app using any programming languages &amp; technologies within their acceptable use terms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Pull from NASA photograph database of Mars rovers’ photos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Allow user to choose a rover, Martian or Earth day, and camera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Show user photographs from selected criteria 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Pictures are uploaded on a few sol lag to NASA’s site, so today’s images aren’t available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29600" y="248075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 and Constraints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Requirements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User input: Rover &amp; date &amp; camera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Back end: find images meeting user input criteria in NASA databases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System output: corresponding picture or notification that no pictures exist for selection 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Constraints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Not every date &amp; Rover combination has a picture 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Must be able to accept Sol or Earth day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Sol days correspond to different  Earth days for each rover based on its arrival date 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Limit of 1000 queries per hour on NASA api without an api key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87900" y="260600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Decisions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Website over app to be accessible to more users</a:t>
            </a:r>
          </a:p>
          <a:p>
            <a:pPr marL="914400" lvl="1" indent="-304800" rtl="0">
              <a:spcBef>
                <a:spcPts val="0"/>
              </a:spcBef>
              <a:buSzPct val="100000"/>
            </a:pPr>
            <a:r>
              <a:rPr lang="en" sz="1200"/>
              <a:t>Website features work best in Google Chrome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Accept NASA 1000 queries/hour limit to eliminate need for an api key 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Using sol days based on rover’s landing (not sol date based on start of April 11, 1955) to correspond to NASA’s dates 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/>
              <a:t>If an Earth day and a sol day are selected, Earth day is used 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Set photographs per query &amp; page limit to speed loading time 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/>
              <a:t>Using  getJSON() to show selected images 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400"/>
              <a:t>Include an error message to give user feedback  if no picture exists for selection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/>
              <a:t>Curiosity’s Happy Birthday video with message that no photos match selected criteria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87900" y="239800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Concept Design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l="20792" t="16764" r="26271" b="12227"/>
          <a:stretch/>
        </p:blipFill>
        <p:spPr>
          <a:xfrm>
            <a:off x="201300" y="1477587"/>
            <a:ext cx="4114726" cy="310338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478200" y="4595325"/>
            <a:ext cx="3999900" cy="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accent5"/>
                </a:solidFill>
              </a:rPr>
              <a:t>Home Page: 1st Mock Up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756200" y="4568725"/>
            <a:ext cx="3999900" cy="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5"/>
                </a:solidFill>
              </a:rPr>
              <a:t>Error Page: 1st Mock Up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 l="17344" t="17445" r="30866" b="22190"/>
          <a:stretch/>
        </p:blipFill>
        <p:spPr>
          <a:xfrm>
            <a:off x="4545974" y="1477600"/>
            <a:ext cx="4420348" cy="31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348043"/>
            <a:ext cx="8520600" cy="572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Solution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2160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Web based solution coded in HTML5, Javascript ,and JQuery in Aptana Studio 3 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Simple, uncluttered design 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Working prototype: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r="25009" b="7961"/>
          <a:stretch/>
        </p:blipFill>
        <p:spPr>
          <a:xfrm>
            <a:off x="3603899" y="1542075"/>
            <a:ext cx="5341775" cy="34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87900" y="260600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Code and Challenges 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018250" y="1478150"/>
            <a:ext cx="29244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Calling picture of the day from database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Clearing pictures before each new query </a:t>
            </a:r>
          </a:p>
          <a:p>
            <a:pPr marL="457200" lvl="0" indent="-228600">
              <a:spcBef>
                <a:spcPts val="0"/>
              </a:spcBef>
            </a:pPr>
            <a:r>
              <a:rPr lang="en"/>
              <a:t>Writing 152 lines of code  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4" y="1478151"/>
            <a:ext cx="6053225" cy="32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87900" y="260600"/>
            <a:ext cx="8368200" cy="686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Site Wishlist/Next Features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Mars&amp;You: Impose your picture over the rover’s picture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RoverJourney: See a rover’s day as a time ordered slideshow of  pictures from the front camera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Pictures of the rovers as buttons to select the rover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Display current sol date for each Rover on sidebar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553</Words>
  <Application>Microsoft Office PowerPoint</Application>
  <PresentationFormat>On-screen Show (16:9)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Roboto Slab</vt:lpstr>
      <vt:lpstr>Roboto</vt:lpstr>
      <vt:lpstr>Arial</vt:lpstr>
      <vt:lpstr>marina</vt:lpstr>
      <vt:lpstr>Auburn Hackathon 2017 MARS: Through Rovers’ Eyes</vt:lpstr>
      <vt:lpstr>About the Team</vt:lpstr>
      <vt:lpstr>Problem Statement </vt:lpstr>
      <vt:lpstr>Requirements and Constraints</vt:lpstr>
      <vt:lpstr>Decisions</vt:lpstr>
      <vt:lpstr>Concept Design</vt:lpstr>
      <vt:lpstr>Proposed Solution</vt:lpstr>
      <vt:lpstr>Code and Challenges </vt:lpstr>
      <vt:lpstr>Site Wishlist/Next Features</vt:lpstr>
      <vt:lpstr>Buckeyes, Tigers, &amp; Bulldogs, oh my!  Summary</vt:lpstr>
      <vt:lpstr>Resources Utilized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Auburn Hackathon 2017 MARS: Through Rovers’ Eyes</dc:title>
  <dc:creator>Victoria Platt</dc:creator>
  <cp:lastModifiedBy>Victoria Platt</cp:lastModifiedBy>
  <cp:revision>2</cp:revision>
  <dcterms:modified xsi:type="dcterms:W3CDTF">2017-02-05T03:18:20Z</dcterms:modified>
</cp:coreProperties>
</file>